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embeddedFontLst>
    <p:embeddedFont>
      <p:font typeface="나눔손글씨 펜" panose="03040600000000000000" pitchFamily="66" charset="-127"/>
      <p:regular r:id="rId12"/>
    </p:embeddedFont>
    <p:embeddedFont>
      <p:font typeface="NanumSquare" panose="020B0600000101010101" pitchFamily="34" charset="-127"/>
      <p:regular r:id="rId13"/>
    </p:embeddedFont>
    <p:embeddedFont>
      <p:font typeface="NanumSquare Bold" panose="020B0600000101010101" pitchFamily="34" charset="-127"/>
      <p:bold r:id="rId1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73" d="100"/>
          <a:sy n="73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IFFANY.m4v" descr="TIFFANY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3333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TIFFANY_2p.m4v" descr="TIFFANY_2p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333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문화생활이 돈벌이 수단으로"/>
          <p:cNvSpPr txBox="1"/>
          <p:nvPr/>
        </p:nvSpPr>
        <p:spPr>
          <a:xfrm>
            <a:off x="2761615" y="1976754"/>
            <a:ext cx="748157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 err="1"/>
              <a:t>문화생활이</a:t>
            </a:r>
            <a:r>
              <a:rPr dirty="0"/>
              <a:t> </a:t>
            </a:r>
            <a:r>
              <a:rPr sz="6000"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돈</a:t>
            </a:r>
            <a:r>
              <a:rPr dirty="0" err="1"/>
              <a:t>벌이</a:t>
            </a:r>
            <a:r>
              <a:rPr dirty="0"/>
              <a:t> </a:t>
            </a:r>
            <a:r>
              <a:rPr dirty="0" err="1"/>
              <a:t>수단으로</a:t>
            </a:r>
            <a:endParaRPr dirty="0"/>
          </a:p>
        </p:txBody>
      </p:sp>
      <p:pic>
        <p:nvPicPr>
          <p:cNvPr id="124" name="greed.png" descr="gre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66" y="5818508"/>
            <a:ext cx="1537615" cy="15376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4딸라"/>
          <p:cNvGrpSpPr/>
          <p:nvPr/>
        </p:nvGrpSpPr>
        <p:grpSpPr>
          <a:xfrm>
            <a:off x="2235795" y="4375126"/>
            <a:ext cx="1727201" cy="1290194"/>
            <a:chOff x="0" y="0"/>
            <a:chExt cx="1727200" cy="1290193"/>
          </a:xfrm>
        </p:grpSpPr>
        <p:sp>
          <p:nvSpPr>
            <p:cNvPr id="126" name="4딸라"/>
            <p:cNvSpPr/>
            <p:nvPr/>
          </p:nvSpPr>
          <p:spPr>
            <a:xfrm>
              <a:off x="38100" y="38100"/>
              <a:ext cx="1651001" cy="1055314"/>
            </a:xfrm>
            <a:prstGeom prst="wedgeEllipseCallout">
              <a:avLst>
                <a:gd name="adj1" fmla="val -49385"/>
                <a:gd name="adj2" fmla="val 65404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 b="0"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4딸라</a:t>
              </a:r>
            </a:p>
          </p:txBody>
        </p:sp>
        <p:pic>
          <p:nvPicPr>
            <p:cNvPr id="125" name="4딸라 4딸라" descr="4딸라 4딸라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27201" cy="1290194"/>
            </a:xfrm>
            <a:prstGeom prst="rect">
              <a:avLst/>
            </a:prstGeom>
            <a:effectLst/>
          </p:spPr>
        </p:pic>
      </p:grpSp>
      <p:pic>
        <p:nvPicPr>
          <p:cNvPr id="128" name="KakaoTalk_Photo_2019-07-09-18-11-16.png" descr="KakaoTalk_Photo_2019-07-09-18-11-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4187392"/>
            <a:ext cx="4140200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선 그래프"/>
          <p:cNvSpPr/>
          <p:nvPr/>
        </p:nvSpPr>
        <p:spPr>
          <a:xfrm>
            <a:off x="9239972" y="4835387"/>
            <a:ext cx="2349650" cy="2343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" name="realistic-dollar-coin_1692-75.jpg" descr="realistic-dollar-coin_1692-7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54" y="4179739"/>
            <a:ext cx="1290194" cy="1290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평생 소원마저 짓밟아"/>
          <p:cNvSpPr txBox="1"/>
          <p:nvPr/>
        </p:nvSpPr>
        <p:spPr>
          <a:xfrm>
            <a:off x="3628389" y="1975143"/>
            <a:ext cx="574802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 err="1"/>
              <a:t>평생</a:t>
            </a:r>
            <a:r>
              <a:rPr dirty="0"/>
              <a:t> </a:t>
            </a:r>
            <a:r>
              <a:rPr dirty="0" err="1"/>
              <a:t>소원마저</a:t>
            </a:r>
            <a:r>
              <a:rPr dirty="0"/>
              <a:t> </a:t>
            </a:r>
            <a:r>
              <a:rPr sz="6000"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짓</a:t>
            </a:r>
            <a:r>
              <a:rPr dirty="0" err="1"/>
              <a:t>밟아</a:t>
            </a:r>
            <a:endParaRPr dirty="0"/>
          </a:p>
        </p:txBody>
      </p:sp>
      <p:pic>
        <p:nvPicPr>
          <p:cNvPr id="134" name="IMG_5182.jpg" descr="IMG_51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4877" y="3429923"/>
            <a:ext cx="14667464" cy="659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0" y="3431629"/>
            <a:ext cx="13004801" cy="6596111"/>
          </a:xfrm>
          <a:prstGeom prst="rect">
            <a:avLst/>
          </a:prstGeom>
          <a:solidFill>
            <a:srgbClr val="000000">
              <a:alpha val="364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“메시보기 위해…"/>
          <p:cNvSpPr txBox="1"/>
          <p:nvPr/>
        </p:nvSpPr>
        <p:spPr>
          <a:xfrm rot="360000">
            <a:off x="8018219" y="3902208"/>
            <a:ext cx="4294444" cy="215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/>
              <a:t>“</a:t>
            </a:r>
            <a:r>
              <a:rPr dirty="0" err="1"/>
              <a:t>메시</a:t>
            </a:r>
            <a:r>
              <a:rPr lang="ko-KR" altLang="en-US" dirty="0"/>
              <a:t> </a:t>
            </a:r>
            <a:r>
              <a:rPr dirty="0" err="1"/>
              <a:t>보</a:t>
            </a:r>
            <a:r>
              <a:rPr lang="ko-KR" altLang="en-US" dirty="0" err="1"/>
              <a:t>려고</a:t>
            </a:r>
            <a:r>
              <a:rPr dirty="0"/>
              <a:t> </a:t>
            </a:r>
          </a:p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/>
              <a:t>19시간 </a:t>
            </a:r>
            <a:r>
              <a:rPr dirty="0" err="1"/>
              <a:t>날아왔는데</a:t>
            </a:r>
            <a:r>
              <a:rPr dirty="0"/>
              <a:t>,</a:t>
            </a:r>
          </a:p>
          <a:p>
            <a:pPr>
              <a:lnSpc>
                <a:spcPct val="130000"/>
              </a:lnSpc>
              <a:defRPr sz="3500" b="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dirty="0" err="1"/>
              <a:t>티켓이</a:t>
            </a:r>
            <a:r>
              <a:rPr dirty="0"/>
              <a:t> </a:t>
            </a:r>
            <a:r>
              <a:rPr dirty="0" err="1"/>
              <a:t>이미</a:t>
            </a:r>
            <a:r>
              <a:rPr dirty="0"/>
              <a:t> </a:t>
            </a:r>
            <a:r>
              <a:rPr dirty="0" err="1"/>
              <a:t>무효래요</a:t>
            </a:r>
            <a:r>
              <a:rPr dirty="0"/>
              <a:t>.”</a:t>
            </a:r>
          </a:p>
        </p:txBody>
      </p:sp>
      <p:pic>
        <p:nvPicPr>
          <p:cNvPr id="137" name="이미지" descr="이미지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"/>
          <p:cNvGrpSpPr/>
          <p:nvPr/>
        </p:nvGrpSpPr>
        <p:grpSpPr>
          <a:xfrm>
            <a:off x="1210704" y="4507676"/>
            <a:ext cx="3393745" cy="3355929"/>
            <a:chOff x="15532" y="109722"/>
            <a:chExt cx="3393743" cy="3355927"/>
          </a:xfrm>
        </p:grpSpPr>
        <p:sp>
          <p:nvSpPr>
            <p:cNvPr id="139" name="피해액…"/>
            <p:cNvSpPr txBox="1"/>
            <p:nvPr/>
          </p:nvSpPr>
          <p:spPr>
            <a:xfrm>
              <a:off x="267040" y="2285840"/>
              <a:ext cx="2527935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/>
              </a:pPr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피해액</a:t>
              </a:r>
            </a:p>
            <a:p>
              <a:pPr>
                <a:defRPr sz="3500"/>
              </a:pPr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5천만 파운드</a:t>
              </a:r>
            </a:p>
          </p:txBody>
        </p:sp>
        <p:sp>
          <p:nvSpPr>
            <p:cNvPr id="140" name="위조"/>
            <p:cNvSpPr txBox="1"/>
            <p:nvPr/>
          </p:nvSpPr>
          <p:spPr>
            <a:xfrm rot="1449851">
              <a:off x="1199186" y="109722"/>
              <a:ext cx="6636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위조</a:t>
              </a: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1" name="복제"/>
            <p:cNvSpPr txBox="1"/>
            <p:nvPr/>
          </p:nvSpPr>
          <p:spPr>
            <a:xfrm rot="21174503">
              <a:off x="15532" y="1278154"/>
              <a:ext cx="6636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복제</a:t>
              </a:r>
              <a:endParaRPr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2" name="과도한 되팔이"/>
            <p:cNvSpPr txBox="1"/>
            <p:nvPr/>
          </p:nvSpPr>
          <p:spPr>
            <a:xfrm rot="21188060">
              <a:off x="1546587" y="1117151"/>
              <a:ext cx="186268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latin typeface="NanumSquare" panose="020B0600000101010101" pitchFamily="34" charset="-127"/>
                  <a:ea typeface="NanumSquare" panose="020B0600000101010101" pitchFamily="34" charset="-127"/>
                </a:rPr>
                <a:t>과도한 되팔이</a:t>
              </a:r>
            </a:p>
          </p:txBody>
        </p:sp>
      </p:grpSp>
      <p:sp>
        <p:nvSpPr>
          <p:cNvPr id="144" name="리셀 상한가 설정"/>
          <p:cNvSpPr txBox="1"/>
          <p:nvPr/>
        </p:nvSpPr>
        <p:spPr>
          <a:xfrm>
            <a:off x="4090669" y="1871662"/>
            <a:ext cx="482346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리셀 </a:t>
            </a:r>
            <a:r>
              <a: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상한가</a:t>
            </a:r>
            <a:r>
              <a:t> 설정</a:t>
            </a:r>
          </a:p>
        </p:txBody>
      </p:sp>
      <p:pic>
        <p:nvPicPr>
          <p:cNvPr id="145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그룹"/>
          <p:cNvGrpSpPr/>
          <p:nvPr/>
        </p:nvGrpSpPr>
        <p:grpSpPr>
          <a:xfrm>
            <a:off x="5427488" y="3861574"/>
            <a:ext cx="6356315" cy="4367210"/>
            <a:chOff x="0" y="0"/>
            <a:chExt cx="6356313" cy="4367209"/>
          </a:xfrm>
        </p:grpSpPr>
        <p:grpSp>
          <p:nvGrpSpPr>
            <p:cNvPr id="150" name="그룹"/>
            <p:cNvGrpSpPr/>
            <p:nvPr/>
          </p:nvGrpSpPr>
          <p:grpSpPr>
            <a:xfrm>
              <a:off x="2147940" y="0"/>
              <a:ext cx="4208374" cy="4367210"/>
              <a:chOff x="0" y="0"/>
              <a:chExt cx="4208373" cy="4367209"/>
            </a:xfrm>
          </p:grpSpPr>
          <p:pic>
            <p:nvPicPr>
              <p:cNvPr id="146" name="dollar-money-icon-with-bag-vector-2193206.jpg" descr="dollar-money-icon-with-bag-vector-2193206.jpg"/>
              <p:cNvPicPr>
                <a:picLocks noChangeAspect="1"/>
              </p:cNvPicPr>
              <p:nvPr/>
            </p:nvPicPr>
            <p:blipFill>
              <a:blip r:embed="rId3"/>
              <a:srcRect b="8517"/>
              <a:stretch>
                <a:fillRect/>
              </a:stretch>
            </p:blipFill>
            <p:spPr>
              <a:xfrm>
                <a:off x="0" y="996655"/>
                <a:ext cx="3411466" cy="33705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선" descr="선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893278" y="2200700"/>
                <a:ext cx="3080410" cy="475657"/>
              </a:xfrm>
              <a:prstGeom prst="rect">
                <a:avLst/>
              </a:prstGeom>
              <a:effectLst/>
            </p:spPr>
          </p:pic>
          <p:sp>
            <p:nvSpPr>
              <p:cNvPr id="149" name="10%"/>
              <p:cNvSpPr txBox="1"/>
              <p:nvPr/>
            </p:nvSpPr>
            <p:spPr>
              <a:xfrm rot="21144811">
                <a:off x="2705455" y="92586"/>
                <a:ext cx="1456056" cy="8064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 b="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lvl1pPr>
              </a:lstStyle>
              <a:p>
                <a:r>
                  <a:t>10%</a:t>
                </a:r>
              </a:p>
            </p:txBody>
          </p:sp>
        </p:grpSp>
        <p:sp>
          <p:nvSpPr>
            <p:cNvPr id="151" name="화살표"/>
            <p:cNvSpPr/>
            <p:nvPr/>
          </p:nvSpPr>
          <p:spPr>
            <a:xfrm>
              <a:off x="0" y="2013353"/>
              <a:ext cx="2149823" cy="530701"/>
            </a:xfrm>
            <a:prstGeom prst="rightArrow">
              <a:avLst>
                <a:gd name="adj1" fmla="val 28656"/>
                <a:gd name="adj2" fmla="val 443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소유주-티켓 유일성 보장"/>
          <p:cNvSpPr txBox="1"/>
          <p:nvPr/>
        </p:nvSpPr>
        <p:spPr>
          <a:xfrm>
            <a:off x="3090544" y="1976754"/>
            <a:ext cx="6823711" cy="9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소유주-티켓 </a:t>
            </a:r>
            <a:r>
              <a: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유일성</a:t>
            </a:r>
            <a:r>
              <a:t> 보장</a:t>
            </a:r>
          </a:p>
        </p:txBody>
      </p:sp>
      <p:sp>
        <p:nvSpPr>
          <p:cNvPr id="155" name="사용은 티켓 최종 소유주만이 가능…"/>
          <p:cNvSpPr txBox="1"/>
          <p:nvPr/>
        </p:nvSpPr>
        <p:spPr>
          <a:xfrm>
            <a:off x="4369150" y="5391045"/>
            <a:ext cx="6997108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사용은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티켓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최종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소유주만이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가능</a:t>
            </a: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>
              <a:defRPr sz="3000"/>
            </a:pP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>
              <a:defRPr sz="3000"/>
            </a:pP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최종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소유주의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ID가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없는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티켓이면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사용</a:t>
            </a:r>
            <a:r>
              <a:rPr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불가</a:t>
            </a:r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60" name="그룹"/>
          <p:cNvGrpSpPr/>
          <p:nvPr/>
        </p:nvGrpSpPr>
        <p:grpSpPr>
          <a:xfrm>
            <a:off x="2089860" y="4190212"/>
            <a:ext cx="1339260" cy="3889254"/>
            <a:chOff x="0" y="0"/>
            <a:chExt cx="1339259" cy="3889253"/>
          </a:xfrm>
        </p:grpSpPr>
        <p:pic>
          <p:nvPicPr>
            <p:cNvPr id="156" name="tickets.png" descr="tickets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49993"/>
              <a:ext cx="1339260" cy="1339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vatar.png" descr="avata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3" y="0"/>
              <a:ext cx="1193133" cy="1193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선" descr="선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83278" y="1908431"/>
              <a:ext cx="1505815" cy="139701"/>
            </a:xfrm>
            <a:prstGeom prst="rect">
              <a:avLst/>
            </a:prstGeom>
            <a:effectLst/>
          </p:spPr>
        </p:pic>
      </p:grpSp>
      <p:pic>
        <p:nvPicPr>
          <p:cNvPr id="161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f(내 지문 === 티켓) {"/>
          <p:cNvSpPr txBox="1"/>
          <p:nvPr/>
        </p:nvSpPr>
        <p:spPr>
          <a:xfrm>
            <a:off x="3540759" y="2044700"/>
            <a:ext cx="5923281" cy="80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if(내 지문 === 티켓) {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3141644" y="4032508"/>
            <a:ext cx="6376242" cy="3136383"/>
            <a:chOff x="0" y="0"/>
            <a:chExt cx="6376240" cy="3136382"/>
          </a:xfrm>
        </p:grpSpPr>
        <p:pic>
          <p:nvPicPr>
            <p:cNvPr id="164" name="gate-sign.png" descr="gate-sig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90" y="550516"/>
              <a:ext cx="2035351" cy="2035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9" name="그룹"/>
            <p:cNvGrpSpPr/>
            <p:nvPr/>
          </p:nvGrpSpPr>
          <p:grpSpPr>
            <a:xfrm>
              <a:off x="-1" y="0"/>
              <a:ext cx="2904046" cy="3136383"/>
              <a:chOff x="0" y="0"/>
              <a:chExt cx="2904044" cy="3136382"/>
            </a:xfrm>
          </p:grpSpPr>
          <p:pic>
            <p:nvPicPr>
              <p:cNvPr id="165" name="smartphone.png" descr="smartphon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377124" cy="2377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그룹"/>
              <p:cNvGrpSpPr/>
              <p:nvPr/>
            </p:nvGrpSpPr>
            <p:grpSpPr>
              <a:xfrm>
                <a:off x="1735941" y="1679085"/>
                <a:ext cx="1168104" cy="1457298"/>
                <a:chOff x="0" y="0"/>
                <a:chExt cx="1168103" cy="1457296"/>
              </a:xfrm>
            </p:grpSpPr>
            <p:pic>
              <p:nvPicPr>
                <p:cNvPr id="166" name="Iconsmind-Outline-Fingerprint-2.ico" descr="Iconsmind-Outline-Fingerprint-2.ico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0" y="494465"/>
                  <a:ext cx="962831" cy="9628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7" name="확인 장식 활자"/>
                <p:cNvSpPr/>
                <p:nvPr/>
              </p:nvSpPr>
              <p:spPr>
                <a:xfrm>
                  <a:off x="414182" y="-1"/>
                  <a:ext cx="753922" cy="7164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2" h="20404" extrusionOk="0">
                      <a:moveTo>
                        <a:pt x="19340" y="6"/>
                      </a:moveTo>
                      <a:cubicBezTo>
                        <a:pt x="18911" y="-308"/>
                        <a:pt x="8317" y="11620"/>
                        <a:pt x="6423" y="13985"/>
                      </a:cubicBezTo>
                      <a:cubicBezTo>
                        <a:pt x="6323" y="14108"/>
                        <a:pt x="6215" y="14226"/>
                        <a:pt x="6090" y="14370"/>
                      </a:cubicBezTo>
                      <a:cubicBezTo>
                        <a:pt x="5960" y="14216"/>
                        <a:pt x="5854" y="14096"/>
                        <a:pt x="5755" y="13971"/>
                      </a:cubicBezTo>
                      <a:cubicBezTo>
                        <a:pt x="4964" y="12967"/>
                        <a:pt x="4458" y="12167"/>
                        <a:pt x="3657" y="11171"/>
                      </a:cubicBezTo>
                      <a:cubicBezTo>
                        <a:pt x="3337" y="10773"/>
                        <a:pt x="2972" y="10410"/>
                        <a:pt x="2634" y="10026"/>
                      </a:cubicBezTo>
                      <a:cubicBezTo>
                        <a:pt x="2472" y="9843"/>
                        <a:pt x="2283" y="9849"/>
                        <a:pt x="2071" y="9915"/>
                      </a:cubicBezTo>
                      <a:cubicBezTo>
                        <a:pt x="1856" y="9981"/>
                        <a:pt x="1574" y="9982"/>
                        <a:pt x="1303" y="10152"/>
                      </a:cubicBezTo>
                      <a:cubicBezTo>
                        <a:pt x="1209" y="10262"/>
                        <a:pt x="1332" y="10438"/>
                        <a:pt x="1349" y="10609"/>
                      </a:cubicBezTo>
                      <a:cubicBezTo>
                        <a:pt x="1369" y="10821"/>
                        <a:pt x="603" y="10792"/>
                        <a:pt x="203" y="11061"/>
                      </a:cubicBezTo>
                      <a:cubicBezTo>
                        <a:pt x="111" y="11123"/>
                        <a:pt x="286" y="11375"/>
                        <a:pt x="227" y="11440"/>
                      </a:cubicBezTo>
                      <a:cubicBezTo>
                        <a:pt x="51" y="11634"/>
                        <a:pt x="-61" y="11588"/>
                        <a:pt x="36" y="11826"/>
                      </a:cubicBezTo>
                      <a:cubicBezTo>
                        <a:pt x="896" y="13941"/>
                        <a:pt x="2182" y="15733"/>
                        <a:pt x="3218" y="17879"/>
                      </a:cubicBezTo>
                      <a:cubicBezTo>
                        <a:pt x="4865" y="21292"/>
                        <a:pt x="5178" y="19166"/>
                        <a:pt x="5654" y="19575"/>
                      </a:cubicBezTo>
                      <a:cubicBezTo>
                        <a:pt x="7119" y="20836"/>
                        <a:pt x="6474" y="21179"/>
                        <a:pt x="9921" y="16770"/>
                      </a:cubicBezTo>
                      <a:cubicBezTo>
                        <a:pt x="11378" y="14721"/>
                        <a:pt x="19009" y="5203"/>
                        <a:pt x="20710" y="3334"/>
                      </a:cubicBezTo>
                      <a:cubicBezTo>
                        <a:pt x="20919" y="3106"/>
                        <a:pt x="21118" y="2879"/>
                        <a:pt x="21258" y="2594"/>
                      </a:cubicBezTo>
                      <a:cubicBezTo>
                        <a:pt x="21526" y="2050"/>
                        <a:pt x="21539" y="2066"/>
                        <a:pt x="21150" y="1624"/>
                      </a:cubicBezTo>
                      <a:cubicBezTo>
                        <a:pt x="21006" y="1461"/>
                        <a:pt x="20856" y="1427"/>
                        <a:pt x="20646" y="1437"/>
                      </a:cubicBezTo>
                      <a:cubicBezTo>
                        <a:pt x="20244" y="1456"/>
                        <a:pt x="20044" y="1227"/>
                        <a:pt x="20086" y="860"/>
                      </a:cubicBezTo>
                      <a:cubicBezTo>
                        <a:pt x="20096" y="778"/>
                        <a:pt x="20075" y="672"/>
                        <a:pt x="20023" y="612"/>
                      </a:cubicBezTo>
                      <a:cubicBezTo>
                        <a:pt x="19903" y="469"/>
                        <a:pt x="19492" y="117"/>
                        <a:pt x="19340" y="6"/>
                      </a:cubicBezTo>
                      <a:close/>
                    </a:path>
                  </a:pathLst>
                </a:cu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171" name="}"/>
          <p:cNvSpPr txBox="1"/>
          <p:nvPr/>
        </p:nvSpPr>
        <p:spPr>
          <a:xfrm>
            <a:off x="3543300" y="7874000"/>
            <a:ext cx="399415" cy="80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}</a:t>
            </a:r>
          </a:p>
        </p:txBody>
      </p:sp>
      <p:pic>
        <p:nvPicPr>
          <p:cNvPr id="172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(거래내역) =&gt; () {"/>
          <p:cNvSpPr txBox="1"/>
          <p:nvPr/>
        </p:nvSpPr>
        <p:spPr>
          <a:xfrm>
            <a:off x="3995303" y="2011909"/>
            <a:ext cx="501419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dirty="0"/>
              <a:t>(</a:t>
            </a:r>
            <a:r>
              <a:rPr dirty="0" err="1"/>
              <a:t>거래내역</a:t>
            </a:r>
            <a:r>
              <a:rPr dirty="0"/>
              <a:t>) =&gt; (</a:t>
            </a:r>
            <a:r>
              <a:rPr lang="ko-KR" altLang="en-US" dirty="0"/>
              <a:t> </a:t>
            </a:r>
            <a:r>
              <a:rPr dirty="0"/>
              <a:t>) {</a:t>
            </a:r>
          </a:p>
        </p:txBody>
      </p:sp>
      <p:sp>
        <p:nvSpPr>
          <p:cNvPr id="175" name="}"/>
          <p:cNvSpPr txBox="1"/>
          <p:nvPr/>
        </p:nvSpPr>
        <p:spPr>
          <a:xfrm>
            <a:off x="4089400" y="7874483"/>
            <a:ext cx="399415" cy="80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}</a:t>
            </a:r>
          </a:p>
        </p:txBody>
      </p:sp>
      <p:grpSp>
        <p:nvGrpSpPr>
          <p:cNvPr id="178" name="그룹"/>
          <p:cNvGrpSpPr/>
          <p:nvPr/>
        </p:nvGrpSpPr>
        <p:grpSpPr>
          <a:xfrm>
            <a:off x="3347777" y="4094421"/>
            <a:ext cx="6309246" cy="2809358"/>
            <a:chOff x="0" y="0"/>
            <a:chExt cx="6309245" cy="2809356"/>
          </a:xfrm>
        </p:grpSpPr>
        <p:pic>
          <p:nvPicPr>
            <p:cNvPr id="176" name="table-icon-21.png" descr="table-icon-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889" y="0"/>
              <a:ext cx="2809357" cy="2809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s.png" descr="image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1524"/>
              <a:ext cx="2446308" cy="2446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9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9518" y="2920"/>
            <a:ext cx="10468143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감사합니다."/>
          <p:cNvSpPr txBox="1"/>
          <p:nvPr/>
        </p:nvSpPr>
        <p:spPr>
          <a:xfrm>
            <a:off x="3676903" y="4189094"/>
            <a:ext cx="5650993" cy="1375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 b="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감사합니다.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70</Words>
  <Application>Microsoft Macintosh PowerPoint</Application>
  <PresentationFormat>사용자 지정</PresentationFormat>
  <Paragraphs>22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Helvetica Neue Thin</vt:lpstr>
      <vt:lpstr>NanumSquare</vt:lpstr>
      <vt:lpstr>NanumSquare Bold</vt:lpstr>
      <vt:lpstr>Helvetica Neue Medium</vt:lpstr>
      <vt:lpstr>나눔손글씨 펜</vt:lpstr>
      <vt:lpstr>Helvetica Neue</vt:lpstr>
      <vt:lpstr>Helvetica Neue Light</vt:lpstr>
      <vt:lpstr>Apple SD 산돌고딕 Neo 옅은체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윤영욱</cp:lastModifiedBy>
  <cp:revision>7</cp:revision>
  <dcterms:modified xsi:type="dcterms:W3CDTF">2019-07-10T00:38:58Z</dcterms:modified>
</cp:coreProperties>
</file>